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1" r:id="rId1"/>
  </p:sldMasterIdLst>
  <p:notesMasterIdLst>
    <p:notesMasterId r:id="rId19"/>
  </p:notesMasterIdLst>
  <p:sldIdLst>
    <p:sldId id="256" r:id="rId2"/>
    <p:sldId id="257" r:id="rId3"/>
    <p:sldId id="260" r:id="rId4"/>
    <p:sldId id="276" r:id="rId5"/>
    <p:sldId id="258" r:id="rId6"/>
    <p:sldId id="259" r:id="rId7"/>
    <p:sldId id="261" r:id="rId8"/>
    <p:sldId id="272" r:id="rId9"/>
    <p:sldId id="262" r:id="rId10"/>
    <p:sldId id="263" r:id="rId11"/>
    <p:sldId id="273" r:id="rId12"/>
    <p:sldId id="264" r:id="rId13"/>
    <p:sldId id="274" r:id="rId14"/>
    <p:sldId id="275" r:id="rId15"/>
    <p:sldId id="270" r:id="rId16"/>
    <p:sldId id="271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3508E-2817-3841-AE0D-4D86266E8698}" type="datetimeFigureOut">
              <a:rPr lang="en-US" smtClean="0"/>
              <a:t>5/9/18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686980-91D6-5645-AE7B-40D82DEE8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803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86980-91D6-5645-AE7B-40D82DEE88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980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4F0A79F-BFC1-D24B-811C-6BCC0C476C99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38EFC372-90A1-DC45-B30C-C8455DBC1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93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0A79F-BFC1-D24B-811C-6BCC0C476C99}" type="datetimeFigureOut">
              <a:rPr lang="en-US" smtClean="0"/>
              <a:t>5/9/18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C372-90A1-DC45-B30C-C8455DBC1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334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0A79F-BFC1-D24B-811C-6BCC0C476C99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C372-90A1-DC45-B30C-C8455DBC1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166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0A79F-BFC1-D24B-811C-6BCC0C476C99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C372-90A1-DC45-B30C-C8455DBC1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69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0A79F-BFC1-D24B-811C-6BCC0C476C99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C372-90A1-DC45-B30C-C8455DBC1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2156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0A79F-BFC1-D24B-811C-6BCC0C476C99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C372-90A1-DC45-B30C-C8455DBC1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8375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0A79F-BFC1-D24B-811C-6BCC0C476C99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C372-90A1-DC45-B30C-C8455DBC1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73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0A79F-BFC1-D24B-811C-6BCC0C476C99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C372-90A1-DC45-B30C-C8455DBC1CC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1178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0A79F-BFC1-D24B-811C-6BCC0C476C99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C372-90A1-DC45-B30C-C8455DBC1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403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0A79F-BFC1-D24B-811C-6BCC0C476C99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C372-90A1-DC45-B30C-C8455DBC1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64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0A79F-BFC1-D24B-811C-6BCC0C476C99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C372-90A1-DC45-B30C-C8455DBC1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757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0A79F-BFC1-D24B-811C-6BCC0C476C99}" type="datetimeFigureOut">
              <a:rPr lang="en-US" smtClean="0"/>
              <a:t>5/9/18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C372-90A1-DC45-B30C-C8455DBC1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501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0A79F-BFC1-D24B-811C-6BCC0C476C99}" type="datetimeFigureOut">
              <a:rPr lang="en-US" smtClean="0"/>
              <a:t>5/9/18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C372-90A1-DC45-B30C-C8455DBC1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4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0A79F-BFC1-D24B-811C-6BCC0C476C99}" type="datetimeFigureOut">
              <a:rPr lang="en-US" smtClean="0"/>
              <a:t>5/9/18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C372-90A1-DC45-B30C-C8455DBC1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392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0A79F-BFC1-D24B-811C-6BCC0C476C99}" type="datetimeFigureOut">
              <a:rPr lang="en-US" smtClean="0"/>
              <a:t>5/9/18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C372-90A1-DC45-B30C-C8455DBC1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252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0A79F-BFC1-D24B-811C-6BCC0C476C99}" type="datetimeFigureOut">
              <a:rPr lang="en-US" smtClean="0"/>
              <a:t>5/9/18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C372-90A1-DC45-B30C-C8455DBC1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469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0A79F-BFC1-D24B-811C-6BCC0C476C99}" type="datetimeFigureOut">
              <a:rPr lang="en-US" smtClean="0"/>
              <a:t>5/9/18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FC372-90A1-DC45-B30C-C8455DBC1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221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4F0A79F-BFC1-D24B-811C-6BCC0C476C99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8EFC372-90A1-DC45-B30C-C8455DBC1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301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rrinward.com/lat-lon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09474-9E09-F044-B760-2EA5FCDD96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Device Locator with Temperature Monitor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061C6A-7B01-AD47-A646-D73593773F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Jianqiao Ma</a:t>
            </a:r>
          </a:p>
        </p:txBody>
      </p:sp>
    </p:spTree>
    <p:extLst>
      <p:ext uri="{BB962C8B-B14F-4D97-AF65-F5344CB8AC3E}">
        <p14:creationId xmlns:p14="http://schemas.microsoft.com/office/powerpoint/2010/main" val="1793413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153C396-EDF7-A04D-8E60-733CDC5D98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491" y="296561"/>
            <a:ext cx="12196491" cy="6326661"/>
          </a:xfrm>
        </p:spPr>
      </p:pic>
    </p:spTree>
    <p:extLst>
      <p:ext uri="{BB962C8B-B14F-4D97-AF65-F5344CB8AC3E}">
        <p14:creationId xmlns:p14="http://schemas.microsoft.com/office/powerpoint/2010/main" val="3810628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A5A60-3A8D-934D-A337-134DB28DF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907865-9D4F-D147-8B4A-91101D0B20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1513" y="-18535"/>
            <a:ext cx="5715000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CF0A47-007B-ED49-BE60-216AE3C33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749" y="-18535"/>
            <a:ext cx="42084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052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64DD00-6FF5-6340-9311-2CECF0CD48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484" y="0"/>
            <a:ext cx="11424234" cy="6858000"/>
          </a:xfrm>
        </p:spPr>
      </p:pic>
    </p:spTree>
    <p:extLst>
      <p:ext uri="{BB962C8B-B14F-4D97-AF65-F5344CB8AC3E}">
        <p14:creationId xmlns:p14="http://schemas.microsoft.com/office/powerpoint/2010/main" val="3570708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E081DA-4088-104F-9CE5-BD39E5158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8716"/>
            <a:ext cx="12192000" cy="556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945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10BC16-550E-5249-832F-63A6F3BBE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258"/>
            <a:ext cx="12192000" cy="655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540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9899A-FDCD-924A-8A2B-782A2747B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113D0-0A2E-184F-87E4-AD0BBB789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Photon can’t connect to personal hotspot when powering by a car charger</a:t>
            </a:r>
          </a:p>
          <a:p>
            <a:endParaRPr lang="en-US" dirty="0"/>
          </a:p>
          <a:p>
            <a:r>
              <a:rPr lang="en-US" dirty="0"/>
              <a:t>Can’t get readings when driving too fast?</a:t>
            </a:r>
          </a:p>
        </p:txBody>
      </p:sp>
    </p:spTree>
    <p:extLst>
      <p:ext uri="{BB962C8B-B14F-4D97-AF65-F5344CB8AC3E}">
        <p14:creationId xmlns:p14="http://schemas.microsoft.com/office/powerpoint/2010/main" val="3241627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9899A-FDCD-924A-8A2B-782A2747B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I have more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113D0-0A2E-184F-87E4-AD0BBB789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different power sources, like a power bank.</a:t>
            </a:r>
          </a:p>
          <a:p>
            <a:endParaRPr lang="en-US" dirty="0"/>
          </a:p>
          <a:p>
            <a:r>
              <a:rPr lang="en-US" dirty="0"/>
              <a:t>Figure out why it can not provide readings when driving on highway.</a:t>
            </a:r>
          </a:p>
          <a:p>
            <a:endParaRPr lang="en-US" dirty="0"/>
          </a:p>
          <a:p>
            <a:r>
              <a:rPr lang="en-US" dirty="0"/>
              <a:t>Use a SIM card to provide internet connection. (Also need more money)</a:t>
            </a:r>
          </a:p>
        </p:txBody>
      </p:sp>
    </p:spTree>
    <p:extLst>
      <p:ext uri="{BB962C8B-B14F-4D97-AF65-F5344CB8AC3E}">
        <p14:creationId xmlns:p14="http://schemas.microsoft.com/office/powerpoint/2010/main" val="1158703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EE395-021A-CA47-B39D-E2EB6E46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667820"/>
            <a:ext cx="12192001" cy="4952143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36483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82118-244B-3D4B-951E-CAAEB8D8B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 thing?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91809-5267-0241-875F-130258691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8671" y="2712377"/>
            <a:ext cx="9905998" cy="2493196"/>
          </a:xfrm>
        </p:spPr>
        <p:txBody>
          <a:bodyPr/>
          <a:lstStyle/>
          <a:p>
            <a:r>
              <a:rPr lang="en-US" dirty="0"/>
              <a:t>Get real-time GPS information (latitude and longitude) of this device</a:t>
            </a:r>
          </a:p>
          <a:p>
            <a:endParaRPr lang="en-US" dirty="0"/>
          </a:p>
          <a:p>
            <a:r>
              <a:rPr lang="en-US" dirty="0"/>
              <a:t>Get real-time temperature information</a:t>
            </a:r>
          </a:p>
        </p:txBody>
      </p:sp>
    </p:spTree>
    <p:extLst>
      <p:ext uri="{BB962C8B-B14F-4D97-AF65-F5344CB8AC3E}">
        <p14:creationId xmlns:p14="http://schemas.microsoft.com/office/powerpoint/2010/main" val="3012777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B77BFE-1E6C-0746-834C-65254EA3B7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2302" y="190254"/>
            <a:ext cx="8538519" cy="6403890"/>
          </a:xfrm>
        </p:spPr>
      </p:pic>
    </p:spTree>
    <p:extLst>
      <p:ext uri="{BB962C8B-B14F-4D97-AF65-F5344CB8AC3E}">
        <p14:creationId xmlns:p14="http://schemas.microsoft.com/office/powerpoint/2010/main" val="1805589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805FB1-6767-6848-B21E-418D64586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667" y="0"/>
            <a:ext cx="83306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16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9899A-FDCD-924A-8A2B-782A2747B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113D0-0A2E-184F-87E4-AD0BBB789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Send location request to Google Maps API</a:t>
            </a:r>
          </a:p>
          <a:p>
            <a:pPr lvl="1"/>
            <a:r>
              <a:rPr lang="en-US" dirty="0"/>
              <a:t>Something look like this: </a:t>
            </a:r>
            <a:r>
              <a:rPr lang="en-US" dirty="0">
                <a:solidFill>
                  <a:srgbClr val="0070C0"/>
                </a:solidFill>
              </a:rPr>
              <a:t>{\"w\":{\"a\":[{\"m\":\"de:5d:df:41:fc:88\",\"s\":-62,\"c\":11},{\"m\":\"7a:40:4e:37:ee:49\",\"s\":-23,\"c\":11},{\"m\":\"d4:5d:df:41:fc:88\",\"s\":-62,\"c\":11},{\"m\":\"fc:2d:5e:2 </a:t>
            </a:r>
            <a:r>
              <a:rPr lang="en-US" dirty="0"/>
              <a:t>………….</a:t>
            </a:r>
          </a:p>
          <a:p>
            <a:r>
              <a:rPr lang="en-US" dirty="0"/>
              <a:t>Google Maps response with GPS information</a:t>
            </a:r>
          </a:p>
          <a:p>
            <a:pPr lvl="1"/>
            <a:r>
              <a:rPr lang="en-US" b="1" dirty="0"/>
              <a:t>Latitude, longitude, uncertainty radius in meters</a:t>
            </a:r>
          </a:p>
          <a:p>
            <a:pPr lvl="1"/>
            <a:r>
              <a:rPr lang="en-US" b="1" dirty="0"/>
              <a:t>44.9038179, -93.1699403, 30</a:t>
            </a:r>
            <a:endParaRPr lang="en-US" dirty="0"/>
          </a:p>
          <a:p>
            <a:r>
              <a:rPr lang="en-US" dirty="0"/>
              <a:t>Get temperature readings is simple, just read from temperature sensor.</a:t>
            </a:r>
          </a:p>
        </p:txBody>
      </p:sp>
    </p:spTree>
    <p:extLst>
      <p:ext uri="{BB962C8B-B14F-4D97-AF65-F5344CB8AC3E}">
        <p14:creationId xmlns:p14="http://schemas.microsoft.com/office/powerpoint/2010/main" val="2247977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C04B7-C36F-D042-BDFC-27A033625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visualize these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794FD-E1F2-734A-AD9E-359C79457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IFTTT, every time a new event is published, it adds a new row to my Google Sheet.</a:t>
            </a:r>
          </a:p>
          <a:p>
            <a:endParaRPr lang="en-US" dirty="0"/>
          </a:p>
          <a:p>
            <a:r>
              <a:rPr lang="en-US" dirty="0"/>
              <a:t>From another website: </a:t>
            </a:r>
            <a:r>
              <a:rPr lang="en-US" dirty="0">
                <a:hlinkClick r:id="rId2"/>
              </a:rPr>
              <a:t>https://www.darrinward.com/lat-long/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Upload a .csv file and get a map with locations marked on it.</a:t>
            </a:r>
          </a:p>
        </p:txBody>
      </p:sp>
    </p:spTree>
    <p:extLst>
      <p:ext uri="{BB962C8B-B14F-4D97-AF65-F5344CB8AC3E}">
        <p14:creationId xmlns:p14="http://schemas.microsoft.com/office/powerpoint/2010/main" val="3780799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0907CC-66C7-844B-8583-08C4F2A07F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52090" y="41359"/>
            <a:ext cx="7871254" cy="6816641"/>
          </a:xfrm>
        </p:spPr>
      </p:pic>
    </p:spTree>
    <p:extLst>
      <p:ext uri="{BB962C8B-B14F-4D97-AF65-F5344CB8AC3E}">
        <p14:creationId xmlns:p14="http://schemas.microsoft.com/office/powerpoint/2010/main" val="1106164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4366A6-341E-204E-A79F-B14F94EE6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" y="1235676"/>
            <a:ext cx="12191542" cy="4211474"/>
          </a:xfrm>
        </p:spPr>
      </p:pic>
    </p:spTree>
    <p:extLst>
      <p:ext uri="{BB962C8B-B14F-4D97-AF65-F5344CB8AC3E}">
        <p14:creationId xmlns:p14="http://schemas.microsoft.com/office/powerpoint/2010/main" val="3322151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4132D2-BEFB-6B4F-9C8B-05C0A1B0E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78787"/>
            <a:ext cx="12192000" cy="4640494"/>
          </a:xfrm>
        </p:spPr>
      </p:pic>
    </p:spTree>
    <p:extLst>
      <p:ext uri="{BB962C8B-B14F-4D97-AF65-F5344CB8AC3E}">
        <p14:creationId xmlns:p14="http://schemas.microsoft.com/office/powerpoint/2010/main" val="2594283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{37A43067-A7B6-E047-8FE6-68633EBCE873}tf10001058</Template>
  <TotalTime>250</TotalTime>
  <Words>278</Words>
  <Application>Microsoft Macintosh PowerPoint</Application>
  <PresentationFormat>Widescreen</PresentationFormat>
  <Paragraphs>30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Celestial</vt:lpstr>
      <vt:lpstr>Device Locator with Temperature Monitor</vt:lpstr>
      <vt:lpstr>What is this thing?</vt:lpstr>
      <vt:lpstr>PowerPoint Presentation</vt:lpstr>
      <vt:lpstr>PowerPoint Presentation</vt:lpstr>
      <vt:lpstr>How does it work?</vt:lpstr>
      <vt:lpstr>How to visualize these data?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Existing problems</vt:lpstr>
      <vt:lpstr>If I have more time</vt:lpstr>
      <vt:lpstr>Thank you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Device Locator with Temperature Monitor</dc:title>
  <dc:creator>Jianqiao Ma</dc:creator>
  <cp:lastModifiedBy>Jianqiao Ma</cp:lastModifiedBy>
  <cp:revision>13</cp:revision>
  <dcterms:created xsi:type="dcterms:W3CDTF">2018-05-09T19:46:46Z</dcterms:created>
  <dcterms:modified xsi:type="dcterms:W3CDTF">2018-05-10T00:10:00Z</dcterms:modified>
</cp:coreProperties>
</file>